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CEFF1-2D0F-4B17-A7CD-7811EC7C2408}" v="2" dt="2022-06-02T00:54:03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Kokot" userId="adaa41554299fd8c" providerId="LiveId" clId="{67BCEFF1-2D0F-4B17-A7CD-7811EC7C2408}"/>
    <pc:docChg chg="undo custSel delSld modSld">
      <pc:chgData name="Jordan Kokot" userId="adaa41554299fd8c" providerId="LiveId" clId="{67BCEFF1-2D0F-4B17-A7CD-7811EC7C2408}" dt="2022-06-02T00:58:46.578" v="710" actId="14100"/>
      <pc:docMkLst>
        <pc:docMk/>
      </pc:docMkLst>
      <pc:sldChg chg="delSp modSp mod">
        <pc:chgData name="Jordan Kokot" userId="adaa41554299fd8c" providerId="LiveId" clId="{67BCEFF1-2D0F-4B17-A7CD-7811EC7C2408}" dt="2022-06-02T00:58:46.578" v="710" actId="14100"/>
        <pc:sldMkLst>
          <pc:docMk/>
          <pc:sldMk cId="1713219598" sldId="257"/>
        </pc:sldMkLst>
        <pc:spChg chg="mod">
          <ac:chgData name="Jordan Kokot" userId="adaa41554299fd8c" providerId="LiveId" clId="{67BCEFF1-2D0F-4B17-A7CD-7811EC7C2408}" dt="2022-06-02T00:58:46.578" v="710" actId="14100"/>
          <ac:spMkLst>
            <pc:docMk/>
            <pc:sldMk cId="1713219598" sldId="257"/>
            <ac:spMk id="2" creationId="{1BEF5859-10C9-4588-9727-B9362E26C29D}"/>
          </ac:spMkLst>
        </pc:spChg>
        <pc:spChg chg="mod">
          <ac:chgData name="Jordan Kokot" userId="adaa41554299fd8c" providerId="LiveId" clId="{67BCEFF1-2D0F-4B17-A7CD-7811EC7C2408}" dt="2022-06-02T00:58:25.176" v="706" actId="14100"/>
          <ac:spMkLst>
            <pc:docMk/>
            <pc:sldMk cId="1713219598" sldId="257"/>
            <ac:spMk id="3" creationId="{5671D7E5-EF66-4BCD-8DAA-E9061157F0BE}"/>
          </ac:spMkLst>
        </pc:spChg>
        <pc:spChg chg="mod">
          <ac:chgData name="Jordan Kokot" userId="adaa41554299fd8c" providerId="LiveId" clId="{67BCEFF1-2D0F-4B17-A7CD-7811EC7C2408}" dt="2022-06-02T00:55:51.058" v="682" actId="14100"/>
          <ac:spMkLst>
            <pc:docMk/>
            <pc:sldMk cId="1713219598" sldId="257"/>
            <ac:spMk id="4" creationId="{36C19884-873C-4D13-BE6D-318CF07B0D12}"/>
          </ac:spMkLst>
        </pc:spChg>
        <pc:spChg chg="mod">
          <ac:chgData name="Jordan Kokot" userId="adaa41554299fd8c" providerId="LiveId" clId="{67BCEFF1-2D0F-4B17-A7CD-7811EC7C2408}" dt="2022-06-02T00:56:22.059" v="687" actId="114"/>
          <ac:spMkLst>
            <pc:docMk/>
            <pc:sldMk cId="1713219598" sldId="257"/>
            <ac:spMk id="5" creationId="{9AB5BAF8-EA80-4AD4-8D83-5960C299573A}"/>
          </ac:spMkLst>
        </pc:spChg>
        <pc:spChg chg="del mod">
          <ac:chgData name="Jordan Kokot" userId="adaa41554299fd8c" providerId="LiveId" clId="{67BCEFF1-2D0F-4B17-A7CD-7811EC7C2408}" dt="2022-06-01T23:30:02.468" v="149" actId="478"/>
          <ac:spMkLst>
            <pc:docMk/>
            <pc:sldMk cId="1713219598" sldId="257"/>
            <ac:spMk id="6" creationId="{7C991F00-87A7-45A6-8029-B097FA72498D}"/>
          </ac:spMkLst>
        </pc:spChg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3571516367" sldId="258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332104327" sldId="259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1663780162" sldId="260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1429429409" sldId="261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379728094" sldId="262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4055079983" sldId="263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2619301236" sldId="264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744379741" sldId="265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1742861620" sldId="266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2303579910" sldId="268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2499682613" sldId="269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2896385493" sldId="270"/>
        </pc:sldMkLst>
      </pc:sldChg>
      <pc:sldChg chg="del">
        <pc:chgData name="Jordan Kokot" userId="adaa41554299fd8c" providerId="LiveId" clId="{67BCEFF1-2D0F-4B17-A7CD-7811EC7C2408}" dt="2022-06-02T00:52:40.038" v="579" actId="47"/>
        <pc:sldMkLst>
          <pc:docMk/>
          <pc:sldMk cId="1969787568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2897312"/>
            <a:ext cx="5242560" cy="2659730"/>
          </a:xfrm>
        </p:spPr>
        <p:txBody>
          <a:bodyPr/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Synthetic Phenomenologies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Artificial Intelligence, Virtual Reality, &amp; Varieties of Moral Concern </a:t>
            </a:r>
            <a:endParaRPr lang="en-US" sz="2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89"/>
            <a:ext cx="4941770" cy="88582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Jordan Kokot, </a:t>
            </a:r>
            <a:r>
              <a:rPr lang="en-US" dirty="0">
                <a:solidFill>
                  <a:srgbClr val="C00000"/>
                </a:solidFill>
              </a:rPr>
              <a:t>Boston University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Email:  jdkokot@bu.edu</a:t>
            </a:r>
          </a:p>
          <a:p>
            <a:pPr>
              <a:spcBef>
                <a:spcPts val="0"/>
              </a:spcBef>
            </a:pPr>
            <a:r>
              <a:rPr lang="en-US" dirty="0"/>
              <a:t>Website:  www.jdkokot.com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33" y="639447"/>
            <a:ext cx="5240867" cy="1325563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</a:rPr>
              <a:t>“The “perfect” VR system would lead to artificial consciousness—the creation of synthetic phenomenology”</a:t>
            </a:r>
            <a:br>
              <a:rPr lang="en-US" sz="1800" b="1" dirty="0">
                <a:effectLst/>
                <a:latin typeface="Calibri" panose="020F0502020204030204" pitchFamily="34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</a:rPr>
              <a:t>-</a:t>
            </a:r>
            <a:r>
              <a:rPr lang="en-US" sz="1200" b="1" dirty="0">
                <a:effectLst/>
                <a:latin typeface="Calibri" panose="020F0502020204030204" pitchFamily="34" charset="0"/>
              </a:rPr>
              <a:t>Don Metzinger, </a:t>
            </a:r>
            <a:r>
              <a:rPr lang="en-US" sz="1200" b="1" i="1" dirty="0">
                <a:effectLst/>
                <a:latin typeface="Calibri" panose="020F0502020204030204" pitchFamily="34" charset="0"/>
              </a:rPr>
              <a:t>Frontiers in Robotics &amp; AI</a:t>
            </a:r>
            <a:r>
              <a:rPr lang="en-US" sz="1200" b="1" dirty="0">
                <a:effectLst/>
                <a:latin typeface="Calibri" panose="020F0502020204030204" pitchFamily="34" charset="0"/>
              </a:rPr>
              <a:t>, 2018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33" y="2238764"/>
            <a:ext cx="4495800" cy="35249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i="1" dirty="0"/>
              <a:t>2 Conditions: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Phenomenal Content and Virtual Content are both Counterfactual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VR and conscious experience both present us with an integrated ontology</a:t>
            </a:r>
          </a:p>
          <a:p>
            <a:r>
              <a:rPr lang="en-US" b="1" i="1" dirty="0"/>
              <a:t>3 Questions: 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Is Metzinger right?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If so, what would a synthetic phenomenology be like?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At what point would a synthetic phenomenology be worthy of moral concern?  When would we owe it our care?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19401" y="6203949"/>
            <a:ext cx="3276600" cy="365125"/>
          </a:xfrm>
        </p:spPr>
        <p:txBody>
          <a:bodyPr/>
          <a:lstStyle/>
          <a:p>
            <a:pPr algn="r"/>
            <a:r>
              <a:rPr lang="en-US" i="1" dirty="0"/>
              <a:t>Greater Boston Area AI Ethics Network</a:t>
            </a:r>
          </a:p>
          <a:p>
            <a:pPr algn="r"/>
            <a:r>
              <a:rPr lang="en-US" dirty="0"/>
              <a:t>Ethical Issues in Computing &amp; AI / 6.2.2022)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133" y="6203949"/>
            <a:ext cx="2133600" cy="36512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Jordan Kokot / </a:t>
            </a:r>
            <a:r>
              <a:rPr lang="en-US" dirty="0">
                <a:solidFill>
                  <a:srgbClr val="C00000"/>
                </a:solidFill>
              </a:rPr>
              <a:t>Boston University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898989"/>
                </a:solidFill>
              </a:rPr>
              <a:t>jdkokot@bu.edu / www.jdkokot.com</a:t>
            </a:r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101</TotalTime>
  <Words>156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Tenorite</vt:lpstr>
      <vt:lpstr>Office Theme</vt:lpstr>
      <vt:lpstr>Synthetic Phenomenologies:  Artificial Intelligence, Virtual Reality, &amp; Varieties of Moral Concern </vt:lpstr>
      <vt:lpstr>“The “perfect” VR system would lead to artificial consciousness—the creation of synthetic phenomenology” -Don Metzinger, Frontiers in Robotics &amp; AI,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Phenomenologies:  Artificial Intelligence, Virtual Reality, &amp; Varieties of Moral Concern </dc:title>
  <dc:creator>Jordan Kokot</dc:creator>
  <cp:lastModifiedBy>Jordan Kokot</cp:lastModifiedBy>
  <cp:revision>2</cp:revision>
  <dcterms:created xsi:type="dcterms:W3CDTF">2022-05-30T00:51:42Z</dcterms:created>
  <dcterms:modified xsi:type="dcterms:W3CDTF">2022-06-02T00:58:49Z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